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16597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545914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196329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0380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1924867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134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(*)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664771" y="-367492"/>
            <a:ext cx="1235656" cy="7205680"/>
          </a:xfrm>
          <a:prstGeom prst="bentConnector3">
            <a:avLst>
              <a:gd name="adj1" fmla="val 84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32752"/>
            <a:ext cx="4162808" cy="1465695"/>
            <a:chOff x="5477898" y="183771"/>
            <a:chExt cx="4162808" cy="146569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3742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83771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560821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5012" y="602053"/>
              <a:ext cx="913610" cy="61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205344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27670" y="687901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608243" y="1049302"/>
              <a:ext cx="203246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temperature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264" y="274213"/>
            <a:ext cx="1006850" cy="10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B714E-F500-6341-A689-1852497B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346" y="404360"/>
            <a:ext cx="4019424" cy="645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80FC7-31F6-F54F-B4DE-94F134DE1EE0}"/>
              </a:ext>
            </a:extLst>
          </p:cNvPr>
          <p:cNvSpPr txBox="1"/>
          <p:nvPr/>
        </p:nvSpPr>
        <p:spPr>
          <a:xfrm rot="16200000">
            <a:off x="369869" y="2958957"/>
            <a:ext cx="11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∆r (mm)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2688-7FD8-2447-B6E3-99A4CB08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836" y="417250"/>
            <a:ext cx="3894241" cy="64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64E06-F118-D642-AB12-85820C4A34B3}"/>
              </a:ext>
            </a:extLst>
          </p:cNvPr>
          <p:cNvSpPr txBox="1"/>
          <p:nvPr/>
        </p:nvSpPr>
        <p:spPr>
          <a:xfrm rot="16200000">
            <a:off x="3903888" y="2730562"/>
            <a:ext cx="15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∆AGB (Mg)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57A31-5D15-3647-88A0-F73A686B550D}"/>
              </a:ext>
            </a:extLst>
          </p:cNvPr>
          <p:cNvSpPr txBox="1"/>
          <p:nvPr/>
        </p:nvSpPr>
        <p:spPr>
          <a:xfrm>
            <a:off x="9152878" y="547219"/>
            <a:ext cx="1405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site 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species</a:t>
            </a:r>
          </a:p>
          <a:p>
            <a:r>
              <a:rPr lang="en-US" dirty="0"/>
              <a:t>(hopefully</a:t>
            </a:r>
          </a:p>
          <a:p>
            <a:r>
              <a:rPr lang="en-US" dirty="0"/>
              <a:t>manageable)</a:t>
            </a:r>
          </a:p>
        </p:txBody>
      </p:sp>
    </p:spTree>
    <p:extLst>
      <p:ext uri="{BB962C8B-B14F-4D97-AF65-F5344CB8AC3E}">
        <p14:creationId xmlns:p14="http://schemas.microsoft.com/office/powerpoint/2010/main" val="99712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B50E1B0-6D08-CE45-8D55-DD931E63D81E}"/>
              </a:ext>
            </a:extLst>
          </p:cNvPr>
          <p:cNvGrpSpPr/>
          <p:nvPr/>
        </p:nvGrpSpPr>
        <p:grpSpPr>
          <a:xfrm>
            <a:off x="4497207" y="342673"/>
            <a:ext cx="2134661" cy="3279104"/>
            <a:chOff x="6735816" y="329900"/>
            <a:chExt cx="2207960" cy="34173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9D56AB-49ED-EA47-B4F6-F01C5DF69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384" t="-3909" r="1384" b="7754"/>
            <a:stretch/>
          </p:blipFill>
          <p:spPr>
            <a:xfrm>
              <a:off x="6735816" y="329900"/>
              <a:ext cx="2207960" cy="34173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3C2F38-719F-7746-93DB-CA84642B3893}"/>
                </a:ext>
              </a:extLst>
            </p:cNvPr>
            <p:cNvSpPr/>
            <p:nvPr/>
          </p:nvSpPr>
          <p:spPr>
            <a:xfrm>
              <a:off x="7295696" y="260542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9B46AE-2F97-FB43-8BC2-B96714716B67}"/>
              </a:ext>
            </a:extLst>
          </p:cNvPr>
          <p:cNvGrpSpPr/>
          <p:nvPr/>
        </p:nvGrpSpPr>
        <p:grpSpPr>
          <a:xfrm>
            <a:off x="4486801" y="3512819"/>
            <a:ext cx="2112969" cy="3279104"/>
            <a:chOff x="6898050" y="3747242"/>
            <a:chExt cx="1967726" cy="30615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865157-7610-CF43-8B56-AB9DE23A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050" y="3747242"/>
              <a:ext cx="1967726" cy="306150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383335-EAD0-F444-A92C-6EB60282FFE4}"/>
                </a:ext>
              </a:extLst>
            </p:cNvPr>
            <p:cNvSpPr/>
            <p:nvPr/>
          </p:nvSpPr>
          <p:spPr>
            <a:xfrm>
              <a:off x="7409984" y="567859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9160B-82C9-5641-A55A-E18209B43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7" t="2581" r="20079" b="11784"/>
          <a:stretch/>
        </p:blipFill>
        <p:spPr>
          <a:xfrm>
            <a:off x="247970" y="513914"/>
            <a:ext cx="4007356" cy="45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87FB1-4126-BE40-8669-4AC612D9E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67" t="17166" b="11783"/>
          <a:stretch/>
        </p:blipFill>
        <p:spPr>
          <a:xfrm rot="16200000">
            <a:off x="1749330" y="3507849"/>
            <a:ext cx="1189114" cy="4325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2B5D-9E5D-BE40-84F1-D54469D46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65" y="3683421"/>
            <a:ext cx="2155150" cy="310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C428B-31CD-134C-81BC-1E5F60CD64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532" y="581531"/>
            <a:ext cx="2968364" cy="626713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48377-66FA-B74D-8F10-F03E5FD8A93E}"/>
              </a:ext>
            </a:extLst>
          </p:cNvPr>
          <p:cNvGrpSpPr/>
          <p:nvPr/>
        </p:nvGrpSpPr>
        <p:grpSpPr>
          <a:xfrm>
            <a:off x="6667774" y="640340"/>
            <a:ext cx="2303023" cy="3130092"/>
            <a:chOff x="4418922" y="592741"/>
            <a:chExt cx="2289704" cy="3154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6963E-7B1F-F742-A30C-3B364BC64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8922" y="592741"/>
              <a:ext cx="2289704" cy="31545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0DE534-2027-1C49-937B-011506920A8C}"/>
                </a:ext>
              </a:extLst>
            </p:cNvPr>
            <p:cNvSpPr/>
            <p:nvPr/>
          </p:nvSpPr>
          <p:spPr>
            <a:xfrm>
              <a:off x="5008935" y="2541065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527CF9-9344-3B43-9725-3B602A114EF4}"/>
              </a:ext>
            </a:extLst>
          </p:cNvPr>
          <p:cNvSpPr txBox="1"/>
          <p:nvPr/>
        </p:nvSpPr>
        <p:spPr>
          <a:xfrm>
            <a:off x="328473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C9423-ADE7-3142-8055-577AE84D17E2}"/>
              </a:ext>
            </a:extLst>
          </p:cNvPr>
          <p:cNvSpPr txBox="1"/>
          <p:nvPr/>
        </p:nvSpPr>
        <p:spPr>
          <a:xfrm>
            <a:off x="4354780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1C908-A152-FD4B-9B94-D57221F8C6A4}"/>
              </a:ext>
            </a:extLst>
          </p:cNvPr>
          <p:cNvSpPr txBox="1"/>
          <p:nvPr/>
        </p:nvSpPr>
        <p:spPr>
          <a:xfrm>
            <a:off x="4317454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7D8C0-ADD1-2245-9C6E-3D46D08F43A5}"/>
              </a:ext>
            </a:extLst>
          </p:cNvPr>
          <p:cNvSpPr txBox="1"/>
          <p:nvPr/>
        </p:nvSpPr>
        <p:spPr>
          <a:xfrm>
            <a:off x="8919427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3D45-956C-CD44-B2B2-CBE0101B9C76}"/>
              </a:ext>
            </a:extLst>
          </p:cNvPr>
          <p:cNvSpPr txBox="1"/>
          <p:nvPr/>
        </p:nvSpPr>
        <p:spPr>
          <a:xfrm>
            <a:off x="6776377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DA790-5A61-7C4A-99F8-80D4C654C84E}"/>
              </a:ext>
            </a:extLst>
          </p:cNvPr>
          <p:cNvSpPr txBox="1"/>
          <p:nvPr/>
        </p:nvSpPr>
        <p:spPr>
          <a:xfrm>
            <a:off x="6517376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08B5C-94FA-0D4A-880C-5AA8C1A28AA4}"/>
              </a:ext>
            </a:extLst>
          </p:cNvPr>
          <p:cNvSpPr txBox="1"/>
          <p:nvPr/>
        </p:nvSpPr>
        <p:spPr>
          <a:xfrm>
            <a:off x="1412973" y="0"/>
            <a:ext cx="1963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Traditional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49DC4-B772-4045-BD48-B2FBF476DD32}"/>
              </a:ext>
            </a:extLst>
          </p:cNvPr>
          <p:cNvSpPr txBox="1"/>
          <p:nvPr/>
        </p:nvSpPr>
        <p:spPr>
          <a:xfrm>
            <a:off x="5172262" y="9338"/>
            <a:ext cx="3273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Variable identification in </a:t>
            </a:r>
            <a:r>
              <a:rPr lang="en-US" i="1" u="sng" dirty="0"/>
              <a:t>Climwin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1EA39-1044-3E4D-9FD6-26EA91B0014C}"/>
              </a:ext>
            </a:extLst>
          </p:cNvPr>
          <p:cNvSpPr txBox="1"/>
          <p:nvPr/>
        </p:nvSpPr>
        <p:spPr>
          <a:xfrm>
            <a:off x="9865895" y="9338"/>
            <a:ext cx="12282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GLS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6D463-D29F-DC47-8875-24D5D2E7D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24" y="6100396"/>
            <a:ext cx="1286266" cy="660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A49E4C-5FA6-3342-A0B9-6591DFD2AEA3}"/>
              </a:ext>
            </a:extLst>
          </p:cNvPr>
          <p:cNvSpPr txBox="1"/>
          <p:nvPr/>
        </p:nvSpPr>
        <p:spPr>
          <a:xfrm>
            <a:off x="964479" y="4784660"/>
            <a:ext cx="31554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    15                       10                          5                           0</a:t>
            </a:r>
          </a:p>
          <a:p>
            <a:r>
              <a:rPr lang="en-US" sz="1050" dirty="0"/>
              <a:t>____________________________________________ </a:t>
            </a:r>
          </a:p>
          <a:p>
            <a:pPr algn="ctr"/>
            <a:r>
              <a:rPr lang="en-US" sz="1050" dirty="0"/>
              <a:t>months prior to current August</a:t>
            </a:r>
          </a:p>
        </p:txBody>
      </p:sp>
    </p:spTree>
    <p:extLst>
      <p:ext uri="{BB962C8B-B14F-4D97-AF65-F5344CB8AC3E}">
        <p14:creationId xmlns:p14="http://schemas.microsoft.com/office/powerpoint/2010/main" val="145301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1F5A6-B020-514F-AEF1-8558FA9C8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281865"/>
            <a:ext cx="8390693" cy="159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9A82B-37C6-C847-9299-706CB8A23D44}"/>
              </a:ext>
            </a:extLst>
          </p:cNvPr>
          <p:cNvSpPr txBox="1"/>
          <p:nvPr/>
        </p:nvSpPr>
        <p:spPr>
          <a:xfrm>
            <a:off x="2247253" y="0"/>
            <a:ext cx="19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Precipitation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C26F-D2AD-1542-BFD3-BAC750F531DE}"/>
              </a:ext>
            </a:extLst>
          </p:cNvPr>
          <p:cNvSpPr txBox="1"/>
          <p:nvPr/>
        </p:nvSpPr>
        <p:spPr>
          <a:xfrm>
            <a:off x="7193731" y="0"/>
            <a:ext cx="148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range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BBA70-52F3-304C-8779-32A5067042F7}"/>
              </a:ext>
            </a:extLst>
          </p:cNvPr>
          <p:cNvSpPr txBox="1"/>
          <p:nvPr/>
        </p:nvSpPr>
        <p:spPr>
          <a:xfrm>
            <a:off x="4766167" y="0"/>
            <a:ext cx="19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0C01A3-BE8C-2245-A6C6-1942760CDD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3009532"/>
            <a:ext cx="8496715" cy="1407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39B09-84D8-6A4E-A6DD-2FFFCC42DB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774" y="4416643"/>
            <a:ext cx="2611329" cy="1318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4A8CB2-3782-674C-90AA-F2E11BD9AA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413" y="1879846"/>
            <a:ext cx="8297152" cy="1185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1D6007-CA30-6A41-8153-863701749E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97" y="4367815"/>
            <a:ext cx="2262001" cy="131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9DC3E-3D86-2942-853E-9A50489D31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337" y="5686149"/>
            <a:ext cx="2611329" cy="112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F48D5-28A1-0E4F-9251-10055FF3A1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5" y="5695744"/>
            <a:ext cx="2533160" cy="1123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ED6D3-906E-6B4C-8C1E-0980710649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5353" y="5579619"/>
            <a:ext cx="687832" cy="1123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CFE50-149B-BA49-94A0-5765A2E6D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5856" y="4350063"/>
            <a:ext cx="565299" cy="1318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725154-C2D5-B24C-BDEE-58B4AAFBBA4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37" y="371201"/>
            <a:ext cx="2464398" cy="4124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3A1E0-B999-CA41-A650-C0A047B0FE3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8" y="337352"/>
            <a:ext cx="2592842" cy="41397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D503BE-B194-4742-A95F-1523E2FEB274}"/>
              </a:ext>
            </a:extLst>
          </p:cNvPr>
          <p:cNvSpPr txBox="1"/>
          <p:nvPr/>
        </p:nvSpPr>
        <p:spPr>
          <a:xfrm rot="16200000">
            <a:off x="-326011" y="2880349"/>
            <a:ext cx="34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 (ordered by latitude)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E8083-F663-BB49-8611-BDAE10D0717A}"/>
              </a:ext>
            </a:extLst>
          </p:cNvPr>
          <p:cNvSpPr txBox="1"/>
          <p:nvPr/>
        </p:nvSpPr>
        <p:spPr>
          <a:xfrm>
            <a:off x="9247479" y="528218"/>
            <a:ext cx="110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Species legend</a:t>
            </a:r>
          </a:p>
        </p:txBody>
      </p:sp>
    </p:spTree>
    <p:extLst>
      <p:ext uri="{BB962C8B-B14F-4D97-AF65-F5344CB8AC3E}">
        <p14:creationId xmlns:p14="http://schemas.microsoft.com/office/powerpoint/2010/main" val="117089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187</Words>
  <Application>Microsoft Macintosh PowerPoint</Application>
  <PresentationFormat>Widescreen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28</cp:revision>
  <dcterms:created xsi:type="dcterms:W3CDTF">2020-05-22T14:33:34Z</dcterms:created>
  <dcterms:modified xsi:type="dcterms:W3CDTF">2020-05-25T12:27:56Z</dcterms:modified>
</cp:coreProperties>
</file>